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71" r:id="rId4"/>
    <p:sldId id="257" r:id="rId5"/>
    <p:sldId id="258" r:id="rId6"/>
    <p:sldId id="259"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E78CA-E91D-4612-84E2-6D34D57796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40D131E-90E3-4C08-8C02-9FEEE8654D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349D4D-B939-47C9-8E26-3495BA5A8812}"/>
              </a:ext>
            </a:extLst>
          </p:cNvPr>
          <p:cNvSpPr>
            <a:spLocks noGrp="1"/>
          </p:cNvSpPr>
          <p:nvPr>
            <p:ph type="dt" sz="half" idx="10"/>
          </p:nvPr>
        </p:nvSpPr>
        <p:spPr/>
        <p:txBody>
          <a:bodyPr/>
          <a:lstStyle/>
          <a:p>
            <a:fld id="{52D9F5B5-CF5B-46E2-99AD-F5893D3B27B0}" type="datetimeFigureOut">
              <a:rPr lang="en-US" smtClean="0"/>
              <a:t>8/3/2022</a:t>
            </a:fld>
            <a:endParaRPr lang="en-US"/>
          </a:p>
        </p:txBody>
      </p:sp>
      <p:sp>
        <p:nvSpPr>
          <p:cNvPr id="5" name="Footer Placeholder 4">
            <a:extLst>
              <a:ext uri="{FF2B5EF4-FFF2-40B4-BE49-F238E27FC236}">
                <a16:creationId xmlns:a16="http://schemas.microsoft.com/office/drawing/2014/main" id="{96CB3AFC-8967-4C0A-B23D-FB0648FE48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77D344-0B95-425E-8D13-E5250479BBCA}"/>
              </a:ext>
            </a:extLst>
          </p:cNvPr>
          <p:cNvSpPr>
            <a:spLocks noGrp="1"/>
          </p:cNvSpPr>
          <p:nvPr>
            <p:ph type="sldNum" sz="quarter" idx="12"/>
          </p:nvPr>
        </p:nvSpPr>
        <p:spPr/>
        <p:txBody>
          <a:bodyPr/>
          <a:lstStyle/>
          <a:p>
            <a:fld id="{3ECFAD82-5AC6-4721-B84B-B2DE128342D3}" type="slidenum">
              <a:rPr lang="en-US" smtClean="0"/>
              <a:t>‹#›</a:t>
            </a:fld>
            <a:endParaRPr lang="en-US"/>
          </a:p>
        </p:txBody>
      </p:sp>
    </p:spTree>
    <p:extLst>
      <p:ext uri="{BB962C8B-B14F-4D97-AF65-F5344CB8AC3E}">
        <p14:creationId xmlns:p14="http://schemas.microsoft.com/office/powerpoint/2010/main" val="2399743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EC74E-4401-4F7E-AC8C-4304E85773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1FA509-F3F4-4D3D-A8A5-23EA706C872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C342C7-9CF9-4A89-A857-74FBD11F8006}"/>
              </a:ext>
            </a:extLst>
          </p:cNvPr>
          <p:cNvSpPr>
            <a:spLocks noGrp="1"/>
          </p:cNvSpPr>
          <p:nvPr>
            <p:ph type="dt" sz="half" idx="10"/>
          </p:nvPr>
        </p:nvSpPr>
        <p:spPr/>
        <p:txBody>
          <a:bodyPr/>
          <a:lstStyle/>
          <a:p>
            <a:fld id="{52D9F5B5-CF5B-46E2-99AD-F5893D3B27B0}" type="datetimeFigureOut">
              <a:rPr lang="en-US" smtClean="0"/>
              <a:t>8/3/2022</a:t>
            </a:fld>
            <a:endParaRPr lang="en-US"/>
          </a:p>
        </p:txBody>
      </p:sp>
      <p:sp>
        <p:nvSpPr>
          <p:cNvPr id="5" name="Footer Placeholder 4">
            <a:extLst>
              <a:ext uri="{FF2B5EF4-FFF2-40B4-BE49-F238E27FC236}">
                <a16:creationId xmlns:a16="http://schemas.microsoft.com/office/drawing/2014/main" id="{67506FD9-060C-4FF0-B772-58A84CDEC2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13A303-A1A2-4112-8751-3C8CF35E3A3A}"/>
              </a:ext>
            </a:extLst>
          </p:cNvPr>
          <p:cNvSpPr>
            <a:spLocks noGrp="1"/>
          </p:cNvSpPr>
          <p:nvPr>
            <p:ph type="sldNum" sz="quarter" idx="12"/>
          </p:nvPr>
        </p:nvSpPr>
        <p:spPr/>
        <p:txBody>
          <a:bodyPr/>
          <a:lstStyle/>
          <a:p>
            <a:fld id="{3ECFAD82-5AC6-4721-B84B-B2DE128342D3}" type="slidenum">
              <a:rPr lang="en-US" smtClean="0"/>
              <a:t>‹#›</a:t>
            </a:fld>
            <a:endParaRPr lang="en-US"/>
          </a:p>
        </p:txBody>
      </p:sp>
    </p:spTree>
    <p:extLst>
      <p:ext uri="{BB962C8B-B14F-4D97-AF65-F5344CB8AC3E}">
        <p14:creationId xmlns:p14="http://schemas.microsoft.com/office/powerpoint/2010/main" val="2416547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536A5-B255-4542-BFD1-A7B9B01690A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0CF3D4B-FA2D-4D67-9A1B-CD6D5045B1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B04230F-5FEC-4A60-B875-7641AF8A6724}"/>
              </a:ext>
            </a:extLst>
          </p:cNvPr>
          <p:cNvSpPr>
            <a:spLocks noGrp="1"/>
          </p:cNvSpPr>
          <p:nvPr>
            <p:ph type="dt" sz="half" idx="10"/>
          </p:nvPr>
        </p:nvSpPr>
        <p:spPr/>
        <p:txBody>
          <a:bodyPr/>
          <a:lstStyle/>
          <a:p>
            <a:fld id="{52D9F5B5-CF5B-46E2-99AD-F5893D3B27B0}" type="datetimeFigureOut">
              <a:rPr lang="en-US" smtClean="0"/>
              <a:t>8/3/2022</a:t>
            </a:fld>
            <a:endParaRPr lang="en-US"/>
          </a:p>
        </p:txBody>
      </p:sp>
      <p:sp>
        <p:nvSpPr>
          <p:cNvPr id="5" name="Footer Placeholder 4">
            <a:extLst>
              <a:ext uri="{FF2B5EF4-FFF2-40B4-BE49-F238E27FC236}">
                <a16:creationId xmlns:a16="http://schemas.microsoft.com/office/drawing/2014/main" id="{699599CB-28F6-4DAB-BD84-EE2849A6E1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0DBD1C-106B-4D6F-B635-3C7610ECDAF8}"/>
              </a:ext>
            </a:extLst>
          </p:cNvPr>
          <p:cNvSpPr>
            <a:spLocks noGrp="1"/>
          </p:cNvSpPr>
          <p:nvPr>
            <p:ph type="sldNum" sz="quarter" idx="12"/>
          </p:nvPr>
        </p:nvSpPr>
        <p:spPr/>
        <p:txBody>
          <a:bodyPr/>
          <a:lstStyle/>
          <a:p>
            <a:fld id="{3ECFAD82-5AC6-4721-B84B-B2DE128342D3}" type="slidenum">
              <a:rPr lang="en-US" smtClean="0"/>
              <a:t>‹#›</a:t>
            </a:fld>
            <a:endParaRPr lang="en-US"/>
          </a:p>
        </p:txBody>
      </p:sp>
    </p:spTree>
    <p:extLst>
      <p:ext uri="{BB962C8B-B14F-4D97-AF65-F5344CB8AC3E}">
        <p14:creationId xmlns:p14="http://schemas.microsoft.com/office/powerpoint/2010/main" val="2166815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B680A-E0A0-4B81-AF42-80E7E07E20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2C7E8B-DAB1-416F-B70B-3FD55C67E15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CF2B0F-12BC-45EA-965D-6D793370539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02B2489-D599-4420-9FE4-CEF076E24D86}"/>
              </a:ext>
            </a:extLst>
          </p:cNvPr>
          <p:cNvSpPr>
            <a:spLocks noGrp="1"/>
          </p:cNvSpPr>
          <p:nvPr>
            <p:ph type="dt" sz="half" idx="10"/>
          </p:nvPr>
        </p:nvSpPr>
        <p:spPr/>
        <p:txBody>
          <a:bodyPr/>
          <a:lstStyle/>
          <a:p>
            <a:fld id="{52D9F5B5-CF5B-46E2-99AD-F5893D3B27B0}" type="datetimeFigureOut">
              <a:rPr lang="en-US" smtClean="0"/>
              <a:t>8/3/2022</a:t>
            </a:fld>
            <a:endParaRPr lang="en-US"/>
          </a:p>
        </p:txBody>
      </p:sp>
      <p:sp>
        <p:nvSpPr>
          <p:cNvPr id="6" name="Footer Placeholder 5">
            <a:extLst>
              <a:ext uri="{FF2B5EF4-FFF2-40B4-BE49-F238E27FC236}">
                <a16:creationId xmlns:a16="http://schemas.microsoft.com/office/drawing/2014/main" id="{8A64174D-E350-4F03-91CE-F315DA3EA1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B2BB1D-2263-4B5F-89D7-656CD0974853}"/>
              </a:ext>
            </a:extLst>
          </p:cNvPr>
          <p:cNvSpPr>
            <a:spLocks noGrp="1"/>
          </p:cNvSpPr>
          <p:nvPr>
            <p:ph type="sldNum" sz="quarter" idx="12"/>
          </p:nvPr>
        </p:nvSpPr>
        <p:spPr/>
        <p:txBody>
          <a:bodyPr/>
          <a:lstStyle/>
          <a:p>
            <a:fld id="{3ECFAD82-5AC6-4721-B84B-B2DE128342D3}" type="slidenum">
              <a:rPr lang="en-US" smtClean="0"/>
              <a:t>‹#›</a:t>
            </a:fld>
            <a:endParaRPr lang="en-US"/>
          </a:p>
        </p:txBody>
      </p:sp>
    </p:spTree>
    <p:extLst>
      <p:ext uri="{BB962C8B-B14F-4D97-AF65-F5344CB8AC3E}">
        <p14:creationId xmlns:p14="http://schemas.microsoft.com/office/powerpoint/2010/main" val="1461603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DF037-77B3-4E05-84B8-68ADD0925C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735B93-DFDE-4FA3-8CB7-410DBD8427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D7A21F9-304D-47EF-85AC-DB81E1B7AB6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B80CC9A-0BE6-4D3C-9663-9CF1EB3808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968CEBB-7B9C-460F-A641-91A64D8D61F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CA333B8-0DFD-4BB7-9BF4-F64DDAC5B678}"/>
              </a:ext>
            </a:extLst>
          </p:cNvPr>
          <p:cNvSpPr>
            <a:spLocks noGrp="1"/>
          </p:cNvSpPr>
          <p:nvPr>
            <p:ph type="dt" sz="half" idx="10"/>
          </p:nvPr>
        </p:nvSpPr>
        <p:spPr/>
        <p:txBody>
          <a:bodyPr/>
          <a:lstStyle/>
          <a:p>
            <a:fld id="{52D9F5B5-CF5B-46E2-99AD-F5893D3B27B0}" type="datetimeFigureOut">
              <a:rPr lang="en-US" smtClean="0"/>
              <a:t>8/3/2022</a:t>
            </a:fld>
            <a:endParaRPr lang="en-US"/>
          </a:p>
        </p:txBody>
      </p:sp>
      <p:sp>
        <p:nvSpPr>
          <p:cNvPr id="8" name="Footer Placeholder 7">
            <a:extLst>
              <a:ext uri="{FF2B5EF4-FFF2-40B4-BE49-F238E27FC236}">
                <a16:creationId xmlns:a16="http://schemas.microsoft.com/office/drawing/2014/main" id="{E08839FC-C89A-4532-B703-1EF8CA07FAA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211D02B-6896-43A8-80B2-793FF0BC3FD1}"/>
              </a:ext>
            </a:extLst>
          </p:cNvPr>
          <p:cNvSpPr>
            <a:spLocks noGrp="1"/>
          </p:cNvSpPr>
          <p:nvPr>
            <p:ph type="sldNum" sz="quarter" idx="12"/>
          </p:nvPr>
        </p:nvSpPr>
        <p:spPr/>
        <p:txBody>
          <a:bodyPr/>
          <a:lstStyle/>
          <a:p>
            <a:fld id="{3ECFAD82-5AC6-4721-B84B-B2DE128342D3}" type="slidenum">
              <a:rPr lang="en-US" smtClean="0"/>
              <a:t>‹#›</a:t>
            </a:fld>
            <a:endParaRPr lang="en-US"/>
          </a:p>
        </p:txBody>
      </p:sp>
    </p:spTree>
    <p:extLst>
      <p:ext uri="{BB962C8B-B14F-4D97-AF65-F5344CB8AC3E}">
        <p14:creationId xmlns:p14="http://schemas.microsoft.com/office/powerpoint/2010/main" val="2424054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3CFDC-3EC5-4178-B53D-AA30D8C8CF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92A9158-23F1-4DE2-AEFA-5EEE2C37321F}"/>
              </a:ext>
            </a:extLst>
          </p:cNvPr>
          <p:cNvSpPr>
            <a:spLocks noGrp="1"/>
          </p:cNvSpPr>
          <p:nvPr>
            <p:ph type="dt" sz="half" idx="10"/>
          </p:nvPr>
        </p:nvSpPr>
        <p:spPr/>
        <p:txBody>
          <a:bodyPr/>
          <a:lstStyle/>
          <a:p>
            <a:fld id="{52D9F5B5-CF5B-46E2-99AD-F5893D3B27B0}" type="datetimeFigureOut">
              <a:rPr lang="en-US" smtClean="0"/>
              <a:t>8/3/2022</a:t>
            </a:fld>
            <a:endParaRPr lang="en-US"/>
          </a:p>
        </p:txBody>
      </p:sp>
      <p:sp>
        <p:nvSpPr>
          <p:cNvPr id="4" name="Footer Placeholder 3">
            <a:extLst>
              <a:ext uri="{FF2B5EF4-FFF2-40B4-BE49-F238E27FC236}">
                <a16:creationId xmlns:a16="http://schemas.microsoft.com/office/drawing/2014/main" id="{776CE92B-ABEA-402C-952C-C8FAE7AEDC9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57ECD6C-EF5B-4BB2-A6CF-41E4B02E6BFF}"/>
              </a:ext>
            </a:extLst>
          </p:cNvPr>
          <p:cNvSpPr>
            <a:spLocks noGrp="1"/>
          </p:cNvSpPr>
          <p:nvPr>
            <p:ph type="sldNum" sz="quarter" idx="12"/>
          </p:nvPr>
        </p:nvSpPr>
        <p:spPr/>
        <p:txBody>
          <a:bodyPr/>
          <a:lstStyle/>
          <a:p>
            <a:fld id="{3ECFAD82-5AC6-4721-B84B-B2DE128342D3}" type="slidenum">
              <a:rPr lang="en-US" smtClean="0"/>
              <a:t>‹#›</a:t>
            </a:fld>
            <a:endParaRPr lang="en-US"/>
          </a:p>
        </p:txBody>
      </p:sp>
    </p:spTree>
    <p:extLst>
      <p:ext uri="{BB962C8B-B14F-4D97-AF65-F5344CB8AC3E}">
        <p14:creationId xmlns:p14="http://schemas.microsoft.com/office/powerpoint/2010/main" val="40932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8D0A7B-5289-4905-BC1D-C3875F02F987}"/>
              </a:ext>
            </a:extLst>
          </p:cNvPr>
          <p:cNvSpPr>
            <a:spLocks noGrp="1"/>
          </p:cNvSpPr>
          <p:nvPr>
            <p:ph type="dt" sz="half" idx="10"/>
          </p:nvPr>
        </p:nvSpPr>
        <p:spPr/>
        <p:txBody>
          <a:bodyPr/>
          <a:lstStyle/>
          <a:p>
            <a:fld id="{52D9F5B5-CF5B-46E2-99AD-F5893D3B27B0}" type="datetimeFigureOut">
              <a:rPr lang="en-US" smtClean="0"/>
              <a:t>8/3/2022</a:t>
            </a:fld>
            <a:endParaRPr lang="en-US"/>
          </a:p>
        </p:txBody>
      </p:sp>
      <p:sp>
        <p:nvSpPr>
          <p:cNvPr id="3" name="Footer Placeholder 2">
            <a:extLst>
              <a:ext uri="{FF2B5EF4-FFF2-40B4-BE49-F238E27FC236}">
                <a16:creationId xmlns:a16="http://schemas.microsoft.com/office/drawing/2014/main" id="{BEE0CAF9-AE62-4917-BD08-BD36513B3A1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BA5F6EE-2F11-456D-9BB2-9FFBCC1E6FC3}"/>
              </a:ext>
            </a:extLst>
          </p:cNvPr>
          <p:cNvSpPr>
            <a:spLocks noGrp="1"/>
          </p:cNvSpPr>
          <p:nvPr>
            <p:ph type="sldNum" sz="quarter" idx="12"/>
          </p:nvPr>
        </p:nvSpPr>
        <p:spPr/>
        <p:txBody>
          <a:bodyPr/>
          <a:lstStyle/>
          <a:p>
            <a:fld id="{3ECFAD82-5AC6-4721-B84B-B2DE128342D3}" type="slidenum">
              <a:rPr lang="en-US" smtClean="0"/>
              <a:t>‹#›</a:t>
            </a:fld>
            <a:endParaRPr lang="en-US"/>
          </a:p>
        </p:txBody>
      </p:sp>
    </p:spTree>
    <p:extLst>
      <p:ext uri="{BB962C8B-B14F-4D97-AF65-F5344CB8AC3E}">
        <p14:creationId xmlns:p14="http://schemas.microsoft.com/office/powerpoint/2010/main" val="2377373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E52F1-C198-4141-89B1-17365C96F3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F1B48D8-4E1B-40B8-93BB-0A351771D7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269E61-1AC1-4B20-82FB-F7D04EB0B6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3095A41-CD2E-4BD9-8991-09BB046D429D}"/>
              </a:ext>
            </a:extLst>
          </p:cNvPr>
          <p:cNvSpPr>
            <a:spLocks noGrp="1"/>
          </p:cNvSpPr>
          <p:nvPr>
            <p:ph type="dt" sz="half" idx="10"/>
          </p:nvPr>
        </p:nvSpPr>
        <p:spPr/>
        <p:txBody>
          <a:bodyPr/>
          <a:lstStyle/>
          <a:p>
            <a:fld id="{52D9F5B5-CF5B-46E2-99AD-F5893D3B27B0}" type="datetimeFigureOut">
              <a:rPr lang="en-US" smtClean="0"/>
              <a:t>8/3/2022</a:t>
            </a:fld>
            <a:endParaRPr lang="en-US"/>
          </a:p>
        </p:txBody>
      </p:sp>
      <p:sp>
        <p:nvSpPr>
          <p:cNvPr id="6" name="Footer Placeholder 5">
            <a:extLst>
              <a:ext uri="{FF2B5EF4-FFF2-40B4-BE49-F238E27FC236}">
                <a16:creationId xmlns:a16="http://schemas.microsoft.com/office/drawing/2014/main" id="{30ABC338-E361-4506-B975-78022C3323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D94B2D-5519-4F52-B14B-61BC505E52AF}"/>
              </a:ext>
            </a:extLst>
          </p:cNvPr>
          <p:cNvSpPr>
            <a:spLocks noGrp="1"/>
          </p:cNvSpPr>
          <p:nvPr>
            <p:ph type="sldNum" sz="quarter" idx="12"/>
          </p:nvPr>
        </p:nvSpPr>
        <p:spPr/>
        <p:txBody>
          <a:bodyPr/>
          <a:lstStyle/>
          <a:p>
            <a:fld id="{3ECFAD82-5AC6-4721-B84B-B2DE128342D3}" type="slidenum">
              <a:rPr lang="en-US" smtClean="0"/>
              <a:t>‹#›</a:t>
            </a:fld>
            <a:endParaRPr lang="en-US"/>
          </a:p>
        </p:txBody>
      </p:sp>
    </p:spTree>
    <p:extLst>
      <p:ext uri="{BB962C8B-B14F-4D97-AF65-F5344CB8AC3E}">
        <p14:creationId xmlns:p14="http://schemas.microsoft.com/office/powerpoint/2010/main" val="1410657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7C663-7CC5-418D-9F09-AEC68A8697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4E3996-8F4B-45CA-B5F5-C002C5BB69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D5D9B4E-D802-410C-A7D7-6272D854E5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16D00D7-0347-43C8-8476-CEF77B7FCF63}"/>
              </a:ext>
            </a:extLst>
          </p:cNvPr>
          <p:cNvSpPr>
            <a:spLocks noGrp="1"/>
          </p:cNvSpPr>
          <p:nvPr>
            <p:ph type="dt" sz="half" idx="10"/>
          </p:nvPr>
        </p:nvSpPr>
        <p:spPr/>
        <p:txBody>
          <a:bodyPr/>
          <a:lstStyle/>
          <a:p>
            <a:fld id="{52D9F5B5-CF5B-46E2-99AD-F5893D3B27B0}" type="datetimeFigureOut">
              <a:rPr lang="en-US" smtClean="0"/>
              <a:t>8/3/2022</a:t>
            </a:fld>
            <a:endParaRPr lang="en-US"/>
          </a:p>
        </p:txBody>
      </p:sp>
      <p:sp>
        <p:nvSpPr>
          <p:cNvPr id="6" name="Footer Placeholder 5">
            <a:extLst>
              <a:ext uri="{FF2B5EF4-FFF2-40B4-BE49-F238E27FC236}">
                <a16:creationId xmlns:a16="http://schemas.microsoft.com/office/drawing/2014/main" id="{5E62A69A-711C-4CC9-B1F3-941E9D9C70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2FCA47-D19D-4514-B0D0-328E198D914F}"/>
              </a:ext>
            </a:extLst>
          </p:cNvPr>
          <p:cNvSpPr>
            <a:spLocks noGrp="1"/>
          </p:cNvSpPr>
          <p:nvPr>
            <p:ph type="sldNum" sz="quarter" idx="12"/>
          </p:nvPr>
        </p:nvSpPr>
        <p:spPr/>
        <p:txBody>
          <a:bodyPr/>
          <a:lstStyle/>
          <a:p>
            <a:fld id="{3ECFAD82-5AC6-4721-B84B-B2DE128342D3}" type="slidenum">
              <a:rPr lang="en-US" smtClean="0"/>
              <a:t>‹#›</a:t>
            </a:fld>
            <a:endParaRPr lang="en-US"/>
          </a:p>
        </p:txBody>
      </p:sp>
    </p:spTree>
    <p:extLst>
      <p:ext uri="{BB962C8B-B14F-4D97-AF65-F5344CB8AC3E}">
        <p14:creationId xmlns:p14="http://schemas.microsoft.com/office/powerpoint/2010/main" val="1795179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96A51-7D9A-433D-9E5A-0D75AE22B2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788961E-A701-4F6F-98EF-456DC531B70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3CF3DB-D207-430A-9C08-B9204BDE4ABD}"/>
              </a:ext>
            </a:extLst>
          </p:cNvPr>
          <p:cNvSpPr>
            <a:spLocks noGrp="1"/>
          </p:cNvSpPr>
          <p:nvPr>
            <p:ph type="dt" sz="half" idx="10"/>
          </p:nvPr>
        </p:nvSpPr>
        <p:spPr/>
        <p:txBody>
          <a:bodyPr/>
          <a:lstStyle/>
          <a:p>
            <a:fld id="{52D9F5B5-CF5B-46E2-99AD-F5893D3B27B0}" type="datetimeFigureOut">
              <a:rPr lang="en-US" smtClean="0"/>
              <a:t>8/3/2022</a:t>
            </a:fld>
            <a:endParaRPr lang="en-US"/>
          </a:p>
        </p:txBody>
      </p:sp>
      <p:sp>
        <p:nvSpPr>
          <p:cNvPr id="5" name="Footer Placeholder 4">
            <a:extLst>
              <a:ext uri="{FF2B5EF4-FFF2-40B4-BE49-F238E27FC236}">
                <a16:creationId xmlns:a16="http://schemas.microsoft.com/office/drawing/2014/main" id="{590FA0B9-AD32-4DB1-889D-E286E4309C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1B91CD-7787-4D0E-A7AD-812EE2560940}"/>
              </a:ext>
            </a:extLst>
          </p:cNvPr>
          <p:cNvSpPr>
            <a:spLocks noGrp="1"/>
          </p:cNvSpPr>
          <p:nvPr>
            <p:ph type="sldNum" sz="quarter" idx="12"/>
          </p:nvPr>
        </p:nvSpPr>
        <p:spPr/>
        <p:txBody>
          <a:bodyPr/>
          <a:lstStyle/>
          <a:p>
            <a:fld id="{3ECFAD82-5AC6-4721-B84B-B2DE128342D3}" type="slidenum">
              <a:rPr lang="en-US" smtClean="0"/>
              <a:t>‹#›</a:t>
            </a:fld>
            <a:endParaRPr lang="en-US"/>
          </a:p>
        </p:txBody>
      </p:sp>
    </p:spTree>
    <p:extLst>
      <p:ext uri="{BB962C8B-B14F-4D97-AF65-F5344CB8AC3E}">
        <p14:creationId xmlns:p14="http://schemas.microsoft.com/office/powerpoint/2010/main" val="354708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FAFC46-E5B4-49E1-961C-31E60CA9381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6B93B8-F2B3-489A-BA39-DD33FF2110F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6BD334-8338-45FD-9CF6-632F748B9AC4}"/>
              </a:ext>
            </a:extLst>
          </p:cNvPr>
          <p:cNvSpPr>
            <a:spLocks noGrp="1"/>
          </p:cNvSpPr>
          <p:nvPr>
            <p:ph type="dt" sz="half" idx="10"/>
          </p:nvPr>
        </p:nvSpPr>
        <p:spPr/>
        <p:txBody>
          <a:bodyPr/>
          <a:lstStyle/>
          <a:p>
            <a:fld id="{52D9F5B5-CF5B-46E2-99AD-F5893D3B27B0}" type="datetimeFigureOut">
              <a:rPr lang="en-US" smtClean="0"/>
              <a:t>8/3/2022</a:t>
            </a:fld>
            <a:endParaRPr lang="en-US"/>
          </a:p>
        </p:txBody>
      </p:sp>
      <p:sp>
        <p:nvSpPr>
          <p:cNvPr id="5" name="Footer Placeholder 4">
            <a:extLst>
              <a:ext uri="{FF2B5EF4-FFF2-40B4-BE49-F238E27FC236}">
                <a16:creationId xmlns:a16="http://schemas.microsoft.com/office/drawing/2014/main" id="{5C01C9DB-4846-41A5-8900-12949B51EF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B06AA5-4C14-4896-B832-C352FCEC2E95}"/>
              </a:ext>
            </a:extLst>
          </p:cNvPr>
          <p:cNvSpPr>
            <a:spLocks noGrp="1"/>
          </p:cNvSpPr>
          <p:nvPr>
            <p:ph type="sldNum" sz="quarter" idx="12"/>
          </p:nvPr>
        </p:nvSpPr>
        <p:spPr/>
        <p:txBody>
          <a:bodyPr/>
          <a:lstStyle/>
          <a:p>
            <a:fld id="{3ECFAD82-5AC6-4721-B84B-B2DE128342D3}" type="slidenum">
              <a:rPr lang="en-US" smtClean="0"/>
              <a:t>‹#›</a:t>
            </a:fld>
            <a:endParaRPr lang="en-US"/>
          </a:p>
        </p:txBody>
      </p:sp>
    </p:spTree>
    <p:extLst>
      <p:ext uri="{BB962C8B-B14F-4D97-AF65-F5344CB8AC3E}">
        <p14:creationId xmlns:p14="http://schemas.microsoft.com/office/powerpoint/2010/main" val="2384302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2771DA-4A1F-48BF-AF18-4488CF0343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AA7932-B2B4-4DE4-BBC0-6A6BFEC3D8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A02262-BDB5-475F-A02A-7C0ABDC628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D9F5B5-CF5B-46E2-99AD-F5893D3B27B0}" type="datetimeFigureOut">
              <a:rPr lang="en-US" smtClean="0"/>
              <a:t>8/3/2022</a:t>
            </a:fld>
            <a:endParaRPr lang="en-US"/>
          </a:p>
        </p:txBody>
      </p:sp>
      <p:sp>
        <p:nvSpPr>
          <p:cNvPr id="5" name="Footer Placeholder 4">
            <a:extLst>
              <a:ext uri="{FF2B5EF4-FFF2-40B4-BE49-F238E27FC236}">
                <a16:creationId xmlns:a16="http://schemas.microsoft.com/office/drawing/2014/main" id="{A85AF6A8-80AC-4651-BA31-5F4EF984EC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6846D55-4888-4459-8AE0-5541609913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CFAD82-5AC6-4721-B84B-B2DE128342D3}" type="slidenum">
              <a:rPr lang="en-US" smtClean="0"/>
              <a:t>‹#›</a:t>
            </a:fld>
            <a:endParaRPr lang="en-US"/>
          </a:p>
        </p:txBody>
      </p:sp>
    </p:spTree>
    <p:extLst>
      <p:ext uri="{BB962C8B-B14F-4D97-AF65-F5344CB8AC3E}">
        <p14:creationId xmlns:p14="http://schemas.microsoft.com/office/powerpoint/2010/main" val="26408569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DA1AD-6B63-46F7-A40E-EAADED70F25E}"/>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547D9828-22FD-4B10-883E-AA588BD8D08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5915954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cstate="print"/>
          <a:srcRect/>
          <a:stretch>
            <a:fillRect/>
          </a:stretch>
        </p:blipFill>
        <p:spPr bwMode="auto">
          <a:xfrm>
            <a:off x="1752600" y="4572001"/>
            <a:ext cx="8534400" cy="2047875"/>
          </a:xfrm>
          <a:prstGeom prst="rect">
            <a:avLst/>
          </a:prstGeom>
          <a:noFill/>
          <a:ln w="9525">
            <a:noFill/>
            <a:miter lim="800000"/>
            <a:headEnd/>
            <a:tailEnd/>
          </a:ln>
          <a:effectLst/>
        </p:spPr>
      </p:pic>
      <p:sp>
        <p:nvSpPr>
          <p:cNvPr id="7" name="Rectangle 6"/>
          <p:cNvSpPr/>
          <p:nvPr/>
        </p:nvSpPr>
        <p:spPr>
          <a:xfrm>
            <a:off x="2058244" y="5132369"/>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cstate="print"/>
          <a:srcRect/>
          <a:stretch>
            <a:fillRect/>
          </a:stretch>
        </p:blipFill>
        <p:spPr bwMode="auto">
          <a:xfrm>
            <a:off x="1676400" y="228600"/>
            <a:ext cx="8610600" cy="2590800"/>
          </a:xfrm>
          <a:prstGeom prst="rect">
            <a:avLst/>
          </a:prstGeom>
          <a:noFill/>
          <a:ln w="9525">
            <a:noFill/>
            <a:miter lim="800000"/>
            <a:headEnd/>
            <a:tailEnd/>
          </a:ln>
          <a:effectLst/>
        </p:spPr>
      </p:pic>
      <p:pic>
        <p:nvPicPr>
          <p:cNvPr id="35845" name="Picture 5" descr="Music Title Display Lettering (teacher made)"/>
          <p:cNvPicPr>
            <a:picLocks noChangeAspect="1" noChangeArrowheads="1"/>
          </p:cNvPicPr>
          <p:nvPr/>
        </p:nvPicPr>
        <p:blipFill rotWithShape="1">
          <a:blip r:embed="rId4" cstate="print"/>
          <a:srcRect t="12961" b="18729"/>
          <a:stretch/>
        </p:blipFill>
        <p:spPr bwMode="auto">
          <a:xfrm>
            <a:off x="2971800" y="2971801"/>
            <a:ext cx="5867400" cy="14974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a:extLst>
              <a:ext uri="{FF2B5EF4-FFF2-40B4-BE49-F238E27FC236}">
                <a16:creationId xmlns:a16="http://schemas.microsoft.com/office/drawing/2014/main" id="{553D3602-A611-4FF7-A2C3-08528B9E4CAF}"/>
              </a:ext>
            </a:extLst>
          </p:cNvPr>
          <p:cNvPicPr>
            <a:picLocks noChangeAspect="1"/>
          </p:cNvPicPr>
          <p:nvPr/>
        </p:nvPicPr>
        <p:blipFill>
          <a:blip r:embed="rId5" cstate="print"/>
          <a:stretch>
            <a:fillRect/>
          </a:stretch>
        </p:blipFill>
        <p:spPr>
          <a:xfrm>
            <a:off x="4495801" y="600529"/>
            <a:ext cx="3093861" cy="184694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3576" y="667513"/>
            <a:ext cx="7507224" cy="5458651"/>
          </a:xfrm>
        </p:spPr>
        <p:txBody>
          <a:bodyPr/>
          <a:lstStyle/>
          <a:p>
            <a:pPr>
              <a:buNone/>
            </a:pPr>
            <a:r>
              <a:rPr lang="en-US" b="1" dirty="0">
                <a:solidFill>
                  <a:srgbClr val="FF0000"/>
                </a:solidFill>
              </a:rPr>
              <a:t>DR. KIRAN BALA SHARMA</a:t>
            </a:r>
          </a:p>
          <a:p>
            <a:pPr>
              <a:buNone/>
            </a:pPr>
            <a:r>
              <a:rPr lang="en-US" b="1" dirty="0">
                <a:solidFill>
                  <a:srgbClr val="FF0000"/>
                </a:solidFill>
              </a:rPr>
              <a:t>(ASSTT. PROF. MUSIC INSTRUMENTAL) </a:t>
            </a:r>
            <a:r>
              <a:rPr lang="en-US" sz="2000" b="1" dirty="0">
                <a:solidFill>
                  <a:srgbClr val="FF0000"/>
                </a:solidFill>
              </a:rPr>
              <a:t>H.O.D.</a:t>
            </a:r>
            <a:endParaRPr lang="en-US" b="1" dirty="0">
              <a:solidFill>
                <a:srgbClr val="FF0000"/>
              </a:solidFill>
            </a:endParaRPr>
          </a:p>
          <a:p>
            <a:endParaRPr lang="en-US" b="1" dirty="0">
              <a:solidFill>
                <a:srgbClr val="FF0000"/>
              </a:solidFill>
            </a:endParaRPr>
          </a:p>
          <a:p>
            <a:pPr>
              <a:buNone/>
            </a:pPr>
            <a:r>
              <a:rPr lang="en-US" b="1" dirty="0">
                <a:solidFill>
                  <a:srgbClr val="FF0000"/>
                </a:solidFill>
              </a:rPr>
              <a:t>MR. RAVINDER SHARMA</a:t>
            </a:r>
          </a:p>
          <a:p>
            <a:pPr>
              <a:buNone/>
            </a:pPr>
            <a:r>
              <a:rPr lang="en-US" b="1" dirty="0">
                <a:solidFill>
                  <a:srgbClr val="FF0000"/>
                </a:solidFill>
              </a:rPr>
              <a:t>(ASSTT. PROF. MUSIC VOCAL)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EAEDEB7-2590-46D6-9051-1E7272745C74}"/>
              </a:ext>
            </a:extLst>
          </p:cNvPr>
          <p:cNvPicPr>
            <a:picLocks noChangeAspect="1"/>
          </p:cNvPicPr>
          <p:nvPr/>
        </p:nvPicPr>
        <p:blipFill>
          <a:blip r:embed="rId2" cstate="print"/>
          <a:stretch>
            <a:fillRect/>
          </a:stretch>
        </p:blipFill>
        <p:spPr>
          <a:xfrm>
            <a:off x="1777093" y="0"/>
            <a:ext cx="8433707" cy="6703078"/>
          </a:xfrm>
          <a:prstGeom prst="rect">
            <a:avLst/>
          </a:prstGeom>
        </p:spPr>
      </p:pic>
      <p:sp>
        <p:nvSpPr>
          <p:cNvPr id="6" name="Content Placeholder 2">
            <a:extLst>
              <a:ext uri="{FF2B5EF4-FFF2-40B4-BE49-F238E27FC236}">
                <a16:creationId xmlns:a16="http://schemas.microsoft.com/office/drawing/2014/main" id="{F2E89D0C-FA5D-41E3-B241-6FBB4E80A5A3}"/>
              </a:ext>
            </a:extLst>
          </p:cNvPr>
          <p:cNvSpPr>
            <a:spLocks noGrp="1"/>
          </p:cNvSpPr>
          <p:nvPr>
            <p:ph idx="1"/>
          </p:nvPr>
        </p:nvSpPr>
        <p:spPr>
          <a:xfrm>
            <a:off x="1676401" y="304801"/>
            <a:ext cx="8381999" cy="4525963"/>
          </a:xfrm>
        </p:spPr>
        <p:txBody>
          <a:bodyPr>
            <a:normAutofit/>
          </a:bodyPr>
          <a:lstStyle/>
          <a:p>
            <a:pPr marL="0" indent="0" algn="ctr">
              <a:buNone/>
            </a:pPr>
            <a:r>
              <a:rPr lang="en-US" sz="5400" b="1" dirty="0">
                <a:solidFill>
                  <a:srgbClr val="FF0000"/>
                </a:solidFill>
              </a:rPr>
              <a:t>COURSE CODE: MUSA103TH</a:t>
            </a:r>
          </a:p>
          <a:p>
            <a:pPr marL="0" indent="0" algn="ctr">
              <a:buNone/>
            </a:pPr>
            <a:r>
              <a:rPr lang="en-US" sz="4400" dirty="0"/>
              <a:t>Theory of Indian Music </a:t>
            </a:r>
          </a:p>
          <a:p>
            <a:pPr marL="0" indent="0" algn="ctr">
              <a:buNone/>
            </a:pPr>
            <a:r>
              <a:rPr lang="en-US" sz="4400" dirty="0"/>
              <a:t>(General) &amp; Biographies of Musicians, Composers &amp; Musicologists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2038382-4A09-4B77-B9AD-D6FD0EDB627A}"/>
              </a:ext>
            </a:extLst>
          </p:cNvPr>
          <p:cNvPicPr>
            <a:picLocks noChangeAspect="1"/>
          </p:cNvPicPr>
          <p:nvPr/>
        </p:nvPicPr>
        <p:blipFill>
          <a:blip r:embed="rId2" cstate="print"/>
          <a:stretch>
            <a:fillRect/>
          </a:stretch>
        </p:blipFill>
        <p:spPr>
          <a:xfrm>
            <a:off x="1807028" y="228601"/>
            <a:ext cx="2612572" cy="1956907"/>
          </a:xfrm>
          <a:prstGeom prst="rect">
            <a:avLst/>
          </a:prstGeom>
        </p:spPr>
      </p:pic>
      <p:sp>
        <p:nvSpPr>
          <p:cNvPr id="6" name="Rectangle 5">
            <a:extLst>
              <a:ext uri="{FF2B5EF4-FFF2-40B4-BE49-F238E27FC236}">
                <a16:creationId xmlns:a16="http://schemas.microsoft.com/office/drawing/2014/main" id="{CFC11424-252B-4F48-A003-CDD937D383A0}"/>
              </a:ext>
            </a:extLst>
          </p:cNvPr>
          <p:cNvSpPr/>
          <p:nvPr/>
        </p:nvSpPr>
        <p:spPr>
          <a:xfrm rot="19995044">
            <a:off x="2091217" y="1870561"/>
            <a:ext cx="7305205" cy="2646878"/>
          </a:xfrm>
          <a:prstGeom prst="rect">
            <a:avLst/>
          </a:prstGeom>
        </p:spPr>
        <p:txBody>
          <a:bodyPr wrap="none">
            <a:spAutoFit/>
          </a:bodyPr>
          <a:lstStyle/>
          <a:p>
            <a:r>
              <a:rPr lang="hi-IN" sz="16600" b="1" dirty="0">
                <a:solidFill>
                  <a:srgbClr val="002060"/>
                </a:solidFill>
              </a:rPr>
              <a:t>मेल-थाट</a:t>
            </a:r>
            <a:endParaRPr lang="en-US" sz="16600" dirty="0">
              <a:solidFill>
                <a:srgbClr val="002060"/>
              </a:solidFill>
            </a:endParaRPr>
          </a:p>
        </p:txBody>
      </p:sp>
      <p:pic>
        <p:nvPicPr>
          <p:cNvPr id="7" name="Picture 6">
            <a:extLst>
              <a:ext uri="{FF2B5EF4-FFF2-40B4-BE49-F238E27FC236}">
                <a16:creationId xmlns:a16="http://schemas.microsoft.com/office/drawing/2014/main" id="{A9F9D3AB-9136-490A-B90A-401F02A978A2}"/>
              </a:ext>
            </a:extLst>
          </p:cNvPr>
          <p:cNvPicPr>
            <a:picLocks noChangeAspect="1"/>
          </p:cNvPicPr>
          <p:nvPr/>
        </p:nvPicPr>
        <p:blipFill>
          <a:blip r:embed="rId2" cstate="print"/>
          <a:stretch>
            <a:fillRect/>
          </a:stretch>
        </p:blipFill>
        <p:spPr>
          <a:xfrm>
            <a:off x="7848600" y="4687661"/>
            <a:ext cx="2612572" cy="1956907"/>
          </a:xfrm>
          <a:prstGeom prst="rect">
            <a:avLst/>
          </a:prstGeom>
        </p:spPr>
      </p:pic>
    </p:spTree>
    <p:extLst>
      <p:ext uri="{BB962C8B-B14F-4D97-AF65-F5344CB8AC3E}">
        <p14:creationId xmlns:p14="http://schemas.microsoft.com/office/powerpoint/2010/main" val="1398175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533401"/>
            <a:ext cx="8229600" cy="5592763"/>
          </a:xfrm>
        </p:spPr>
        <p:txBody>
          <a:bodyPr>
            <a:normAutofit/>
          </a:bodyPr>
          <a:lstStyle/>
          <a:p>
            <a:r>
              <a:rPr lang="hi-IN" b="1" dirty="0"/>
              <a:t>थाट</a:t>
            </a:r>
            <a:r>
              <a:rPr lang="hi-IN" dirty="0"/>
              <a:t> राग का जनक माना जाता है अर्थात राग थाट से उत्पन्न होते हैं। संगीतोपयोगी ध्वनि को नाद करते हैं। नाद से, श्रुति से दर और स्वर से सप्तक बनुता हैं। एक सप्तक शुद्ध और विकृत बहुल 12 स्वर होते हैं। इन्हीं स्वरों के विभिन्न मेलों से बाट की उत्पत्ति होती है। इसी कारण से प्राचीन काल में थाट को मेल कहते थे। अभिनव राग मंजूरी के अनुसार</a:t>
            </a:r>
            <a:endParaRPr lang="en-US" dirty="0"/>
          </a:p>
          <a:p>
            <a:pPr marL="0" indent="0" algn="ctr">
              <a:buNone/>
            </a:pPr>
            <a:r>
              <a:rPr lang="hi-IN" b="1" dirty="0"/>
              <a:t>"मेलः स्वरसमूहः स्वाद्रागव्यंजन शक्तिमान’</a:t>
            </a:r>
            <a:endParaRPr lang="en-US" b="1" dirty="0"/>
          </a:p>
          <a:p>
            <a:pPr marL="0" indent="0">
              <a:buNone/>
            </a:pPr>
            <a:r>
              <a:rPr lang="hi-IN" dirty="0"/>
              <a:t>अर्थात मेल (थाट) स्वरों के उस समूह को कहते हैं जिससे राग उत्पन्न हो सके।</a:t>
            </a:r>
            <a:r>
              <a:rPr lang="en-US" dirty="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04800"/>
            <a:ext cx="8458200" cy="6553200"/>
          </a:xfrm>
        </p:spPr>
        <p:txBody>
          <a:bodyPr>
            <a:normAutofit fontScale="55000" lnSpcReduction="20000"/>
          </a:bodyPr>
          <a:lstStyle/>
          <a:p>
            <a:r>
              <a:rPr lang="hi-IN" dirty="0"/>
              <a:t>'हिन्दुस्तानी संगीत में भातखण्डे जी ने 10 वाटों की व्यवस्था दी है जो इस प्रकार है।</a:t>
            </a:r>
            <a:endParaRPr lang="en-US" dirty="0"/>
          </a:p>
          <a:p>
            <a:pPr marL="514350" indent="-514350">
              <a:buFont typeface="+mj-lt"/>
              <a:buAutoNum type="arabicPeriod"/>
            </a:pPr>
            <a:r>
              <a:rPr lang="hi-IN" dirty="0"/>
              <a:t>विलावल सा रे ग म प ध नि (सभी स्वर शुद्ध)</a:t>
            </a:r>
            <a:endParaRPr lang="en-US" dirty="0"/>
          </a:p>
          <a:p>
            <a:pPr marL="514350" indent="-514350">
              <a:buFont typeface="+mj-lt"/>
              <a:buAutoNum type="arabicPeriod"/>
            </a:pPr>
            <a:r>
              <a:rPr lang="hi-IN" dirty="0"/>
              <a:t>कल्याण- सा रे ग म प ध नि (मध्यम तीव्र शेष शुद्ध)</a:t>
            </a:r>
            <a:endParaRPr lang="en-US" dirty="0"/>
          </a:p>
          <a:p>
            <a:pPr marL="514350" indent="-514350">
              <a:buFont typeface="+mj-lt"/>
              <a:buAutoNum type="arabicPeriod"/>
            </a:pPr>
            <a:r>
              <a:rPr lang="hi-IN" dirty="0"/>
              <a:t>खमाज- सा रे ग म प ध नि (निषाद कोमल शेष शुद्ध) </a:t>
            </a:r>
            <a:endParaRPr lang="en-US" dirty="0"/>
          </a:p>
          <a:p>
            <a:pPr marL="514350" indent="-514350">
              <a:buFont typeface="+mj-lt"/>
              <a:buAutoNum type="arabicPeriod"/>
            </a:pPr>
            <a:r>
              <a:rPr lang="hi-IN" dirty="0"/>
              <a:t>काफी</a:t>
            </a:r>
            <a:r>
              <a:rPr lang="en-US" dirty="0"/>
              <a:t>      </a:t>
            </a:r>
            <a:r>
              <a:rPr lang="hi-IN" dirty="0"/>
              <a:t>सा रे ग म प ध नि (ग नि कोमल शेष शुद्ध) </a:t>
            </a:r>
            <a:endParaRPr lang="en-US" dirty="0"/>
          </a:p>
          <a:p>
            <a:pPr marL="514350" indent="-514350">
              <a:buFont typeface="+mj-lt"/>
              <a:buAutoNum type="arabicPeriod"/>
            </a:pPr>
            <a:r>
              <a:rPr lang="hi-IN" dirty="0"/>
              <a:t>भैरव</a:t>
            </a:r>
            <a:r>
              <a:rPr lang="en-US" dirty="0"/>
              <a:t>      </a:t>
            </a:r>
            <a:r>
              <a:rPr lang="hi-IN" dirty="0"/>
              <a:t>सा रे ग म प ध नि (रध कोमल शेष शुद्ध)</a:t>
            </a:r>
            <a:endParaRPr lang="en-US" dirty="0"/>
          </a:p>
          <a:p>
            <a:pPr marL="514350" indent="-514350">
              <a:buFont typeface="+mj-lt"/>
              <a:buAutoNum type="arabicPeriod"/>
            </a:pPr>
            <a:r>
              <a:rPr lang="hi-IN" dirty="0"/>
              <a:t>असावरी सा रे ग म प ध नि ( ग ध नि कोमलशेष शुद्ध)</a:t>
            </a:r>
            <a:endParaRPr lang="en-US" dirty="0"/>
          </a:p>
          <a:p>
            <a:pPr marL="514350" indent="-514350">
              <a:buFont typeface="+mj-lt"/>
              <a:buAutoNum type="arabicPeriod"/>
            </a:pPr>
            <a:r>
              <a:rPr lang="hi-IN" dirty="0"/>
              <a:t>भैरवीसा रे ग म प ध नि (र ग थ नि कोमल शेष शुद्ध) </a:t>
            </a:r>
            <a:endParaRPr lang="en-US" dirty="0"/>
          </a:p>
          <a:p>
            <a:pPr marL="514350" indent="-514350">
              <a:buFont typeface="+mj-lt"/>
              <a:buAutoNum type="arabicPeriod"/>
            </a:pPr>
            <a:r>
              <a:rPr lang="hi-IN" dirty="0"/>
              <a:t>पूर्वी- सा रे ग म प ध नि (र घ कोमल म तीव्र)</a:t>
            </a:r>
            <a:endParaRPr lang="en-US" dirty="0"/>
          </a:p>
          <a:p>
            <a:pPr marL="514350" indent="-514350">
              <a:buFont typeface="+mj-lt"/>
              <a:buAutoNum type="arabicPeriod"/>
            </a:pPr>
            <a:r>
              <a:rPr lang="hi-IN" dirty="0"/>
              <a:t>भारवा- सा रे ग म प ध नि (र कोमल म तीव्र))</a:t>
            </a:r>
            <a:endParaRPr lang="en-US" dirty="0"/>
          </a:p>
          <a:p>
            <a:pPr marL="514350" indent="-514350">
              <a:buFont typeface="+mj-lt"/>
              <a:buAutoNum type="arabicPeriod"/>
            </a:pPr>
            <a:r>
              <a:rPr lang="hi-IN" dirty="0"/>
              <a:t>तोड़ी- सा रे ग म प ध नि रि ग ध कोमल म तीव्र)</a:t>
            </a:r>
            <a:endParaRPr lang="en-US" dirty="0"/>
          </a:p>
          <a:p>
            <a:pPr marL="0" indent="0">
              <a:buNone/>
            </a:pPr>
            <a:endParaRPr lang="en-US" dirty="0"/>
          </a:p>
          <a:p>
            <a:pPr marL="0" indent="0">
              <a:buNone/>
            </a:pPr>
            <a:r>
              <a:rPr lang="hi-IN" dirty="0"/>
              <a:t>उपरोक्त थाट के कुछ नियम भी निश्चत है</a:t>
            </a:r>
            <a:endParaRPr lang="en-US" dirty="0"/>
          </a:p>
          <a:p>
            <a:pPr marL="514350" indent="-514350">
              <a:buAutoNum type="arabicPeriod"/>
            </a:pPr>
            <a:r>
              <a:rPr lang="hi-IN" dirty="0"/>
              <a:t>थाट में सात स्वर होने चाहिए।</a:t>
            </a:r>
            <a:endParaRPr lang="en-US" dirty="0"/>
          </a:p>
          <a:p>
            <a:pPr marL="514350" indent="-514350">
              <a:buAutoNum type="arabicPeriod"/>
            </a:pPr>
            <a:r>
              <a:rPr lang="hi-IN" dirty="0"/>
              <a:t>स्वर का एक रूप ही स्वीकार्य होता है शुद्ध या विकृत</a:t>
            </a:r>
            <a:endParaRPr lang="en-US" dirty="0"/>
          </a:p>
          <a:p>
            <a:pPr marL="514350" indent="-514350">
              <a:buAutoNum type="arabicPeriod"/>
            </a:pPr>
            <a:r>
              <a:rPr lang="hi-IN" dirty="0"/>
              <a:t>थाट में सप्तक के सातों स्वर क्रम से होने चाहिए।</a:t>
            </a:r>
            <a:endParaRPr lang="en-US" dirty="0"/>
          </a:p>
          <a:p>
            <a:pPr marL="514350" indent="-514350">
              <a:buAutoNum type="arabicPeriod"/>
            </a:pPr>
            <a:r>
              <a:rPr lang="hi-IN" dirty="0"/>
              <a:t>थाट में केवल आरोह होता है ताकि उसकी पहचान की जा सके चूंकि थाट गाए बजाए नहीं जाते। इसलिए इसमें अवरोहादि की आवश्यकता नहीं होती। थाट से तो केवल शुद्ध एवं विकृत स्वरों का पता लगता है।</a:t>
            </a:r>
            <a:endParaRPr lang="en-US" dirty="0"/>
          </a:p>
          <a:p>
            <a:pPr marL="514350" indent="-514350">
              <a:buAutoNum type="arabicPeriod"/>
            </a:pPr>
            <a:r>
              <a:rPr lang="hi-IN" dirty="0"/>
              <a:t>क्योंकि थाट गाया बजाया नहीं जाता अतः इसमें रंजकता की भीआवश्यकता नहीं।</a:t>
            </a:r>
            <a:endParaRPr lang="en-US" dirty="0"/>
          </a:p>
          <a:p>
            <a:pPr marL="514350" indent="-514350">
              <a:buAutoNum type="arabicPeriod"/>
            </a:pPr>
            <a:r>
              <a:rPr lang="hi-IN" dirty="0"/>
              <a:t>थाट का नामकरण उस थाट से उत्पन्न किसी प्रसिद्ध राग के नाम पर किया गया है।</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438</Words>
  <Application>Microsoft Office PowerPoint</Application>
  <PresentationFormat>Widescreen</PresentationFormat>
  <Paragraphs>33</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Berlin Sans FB Demi</vt:lpstr>
      <vt:lpstr>Calibri</vt:lpstr>
      <vt:lpstr>Calibri Light</vt:lpstr>
      <vt:lpstr>Mangal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cp:revision>
  <dcterms:created xsi:type="dcterms:W3CDTF">2022-08-03T09:50:18Z</dcterms:created>
  <dcterms:modified xsi:type="dcterms:W3CDTF">2022-08-03T09:50:31Z</dcterms:modified>
</cp:coreProperties>
</file>